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96" d="100"/>
          <a:sy n="96" d="100"/>
        </p:scale>
        <p:origin x="35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923D4-FBB0-4D39-9BC8-816D0230274D}" type="datetimeFigureOut">
              <a:rPr lang="es-CO" smtClean="0"/>
              <a:t>27/03/2025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97528-DB2F-4237-A2B4-5D4D5B8B57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308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INFORME USUARIOS 2021 - 2024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EVOLUCIÓN PLAN POR GAMA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USUARIOS NETOS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Tabla 1. Usuarios Netos Por Plan - Mes de Cierre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EVOLUCIÓN DE LOS USUARIOS POR PLAN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CLASE B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Usuarios_Cancelados Vs.  Usuarios_Nuevos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CLASE 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Usuarios_Cancelados Vs.  Usuarios_Nuevos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CLASE J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Usuarios_Cancelados Vs.  Usuarios_Nuevos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CLASE G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Usuarios_Cancelados Vs.  Usuarios_Nuevos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CLASE 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Usuarios_Cancelados Vs.  Usuarios_Nuevos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CLASE C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Usuarios_Cancelados Vs.  Usuarios_Nuevos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CLASE 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Usuarios_Cancelados Vs.  Usuarios_Nuevos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EVOLUCION USUARIOS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CLASE 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Usuarios_Cancelados Vs.  Usuarios_Nuevos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CLASE Z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Usuarios_Cancelados Vs.  Usuarios_Nuevos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waterfallChart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waterfallChart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waterfallChart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waterfallChart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PROYECCION DE USUARIOS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 Proyectados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treemap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PARTICIPACION POR PLAN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PLANES MÁS REPRESENTATIVOS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 Clase 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 Clase J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 Clase G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Usuarios Clase B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USUARIOS POR GENERO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Gráfico 1. Usuarios por Genero: Feménimo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Gráfico 2. Usuarios por Genero:  Masculino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EVOLUCIÓN TIPO 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Gráfico 1. Usuarios Convenio 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Gráfico 2. Usuarios Convenio 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Gráfico 3. Usuarios Convenio 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Tabla 1. Usuarios por rango etareo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Gráfica 1. Usuarios por Fecha y Rango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Gráfica 2. Usuarios por Fecha, Rango y TIPO 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RANGO ETAREO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a1d048-22ab-4dd8-b2db-f8c4bac551bc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NFORME USUARIOS 2021 - 2024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Presentacion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lineChart ,lineChart ,lineChart ,lineChart ,slicer ,slicer ,slicer ,slicer ,EVOLUCIÓN PLAN POR GAMA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Plan Gama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USUARIOS NETOS ,Tabla 1. Usuarios Netos Por Plan - Mes de Cierre ,textbox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Usuarios Netos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EVOLUCIÓN DE LOS USUARIOS POR PLAN ,textbox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Resumen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 ,card ,card ,card ,slicer ,CLASE B ,card ,card ,card ,Usuarios ,tableEx ,Usuarios_Cancelados Vs.  Usuarios_Nuevos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 ,card ,card ,card ,slicer ,CLASE T ,card ,card ,card ,Usuarios ,tableEx ,Usuarios_Cancelados Vs.  Usuarios_Nuevos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 ,card ,card ,card ,slicer ,CLASE J ,card ,card ,card ,Usuarios ,tableEx ,Usuarios_Cancelados Vs.  Usuarios_Nuevos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 ,card ,card ,card ,slicer ,CLASE G ,card ,card ,card ,Usuarios ,tableEx ,Usuarios_Cancelados Vs.  Usuarios_Nuevos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 ,card ,card ,card ,slicer ,CLASE E ,card ,card ,card ,Usuarios ,tableEx ,Usuarios_Cancelados Vs.  Usuarios_Nuevos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 ,card ,card ,card ,slicer ,CLASE C ,card ,card ,card ,Usuarios ,tableEx ,Usuarios_Cancelados Vs.  Usuarios_Nuevos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 ,card ,card ,card ,slicer ,CLASE S ,card ,card ,card ,Usuarios ,tableEx ,Usuarios_Cancelados Vs.  Usuarios_Nuevos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EVOLUCION USUARIOS  ,Usuarios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Evolución Usuarios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 ,card ,card ,card ,slicer ,CLASE X ,card ,card ,card ,Usuarios ,tableEx ,Usuarios_Cancelados Vs.  Usuarios_Nuevos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 ,card ,card ,card ,slicer ,CLASE Z ,card ,card ,card ,Usuarios ,tableEx ,Usuarios_Cancelados Vs.  Usuarios_Nuevos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waterfallChart ,waterfallChart ,waterfallChart ,waterfall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Comportamiento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ROYECCION DE USUARIOS ,Usuarios Proyectados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Proyeccion Usuarios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ableEx ,textbox ,treemap ,PARTICIPACION POR PLAN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Participaciones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LANES MÁS REPRESENTATIVOS ,Usuarios Clase T ,slicer ,slicer ,slicer ,Usuarios Clase J ,Usuarios Clase G ,Usuarios Clase B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Planes Mas Representativos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USUARIOS POR GENERO ,Gráfico 1. Usuarios por Genero: Feménimo ,slicer ,slicer ,Gráfico 2. Usuarios por Genero:  Masculino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Usuarios Genero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EVOLUCIÓN TIPO CONTRATO ,Gráfico 1. Usuarios Convenio 1 ,slicer ,Gráfico 2. Usuarios Convenio 2 ,Gráfico 3. Usuarios Convenio 3 ,slicer ,slicer ,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Tipo Contrato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abla 1. Usuarios por rango etareo ,slicer ,Gráfica 1. Usuarios por Fecha y Rango ,Gráfica 2. Usuarios por Fecha, Rango y TIPO CONTRATO ,RANGO ETAREO ,textbox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Rango Etareo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1153</Words>
  <Application>Microsoft Office PowerPoint</Application>
  <PresentationFormat>Panorámica</PresentationFormat>
  <Paragraphs>573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Custom Design</vt:lpstr>
      <vt:lpstr>Presentacion</vt:lpstr>
      <vt:lpstr>Evolución Usuarios</vt:lpstr>
      <vt:lpstr>Comportamiento</vt:lpstr>
      <vt:lpstr>Proyeccion Usuarios</vt:lpstr>
      <vt:lpstr>Participaciones</vt:lpstr>
      <vt:lpstr>Planes Mas Representativos</vt:lpstr>
      <vt:lpstr>Usuarios Genero</vt:lpstr>
      <vt:lpstr>Tipo Contrato</vt:lpstr>
      <vt:lpstr>Rango Etareo</vt:lpstr>
      <vt:lpstr>Plan Gama</vt:lpstr>
      <vt:lpstr>Usuarios Netos</vt:lpstr>
      <vt:lpstr>Resumen</vt:lpstr>
      <vt:lpstr>B</vt:lpstr>
      <vt:lpstr>T</vt:lpstr>
      <vt:lpstr>J</vt:lpstr>
      <vt:lpstr>G</vt:lpstr>
      <vt:lpstr>E</vt:lpstr>
      <vt:lpstr>C</vt:lpstr>
      <vt:lpstr>S</vt:lpstr>
      <vt:lpstr>X</vt:lpstr>
      <vt:lpstr>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Diego Leonardo Perez Gomez</cp:lastModifiedBy>
  <cp:revision>5</cp:revision>
  <dcterms:created xsi:type="dcterms:W3CDTF">2016-09-04T11:54:55Z</dcterms:created>
  <dcterms:modified xsi:type="dcterms:W3CDTF">2025-03-27T19:10:55Z</dcterms:modified>
</cp:coreProperties>
</file>